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66" r:id="rId4"/>
    <p:sldId id="26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4e85e86-9342-47c4-bf37-aecc98acc55d}">
          <p14:sldIdLst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4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>
        <p:scale>
          <a:sx n="48" d="100"/>
          <a:sy n="48" d="100"/>
        </p:scale>
        <p:origin x="111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微信图片2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50914132056_131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3270" cy="6858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416" y="1297105"/>
            <a:ext cx="3395345" cy="3683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Paper ID: Your Number Goes Here</a:t>
            </a:r>
            <a:endParaRPr lang="en-US" dirty="0"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1429305" y="3737350"/>
            <a:ext cx="9303797" cy="14547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Your Name</a:t>
            </a:r>
            <a:endParaRPr lang="en-US" sz="2800" dirty="0"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Your Organization</a:t>
            </a:r>
            <a:endParaRPr lang="en-US" sz="2800" dirty="0"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Your Email</a:t>
            </a:r>
            <a:endParaRPr lang="en-US" sz="2800" dirty="0"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2271990"/>
            <a:ext cx="121920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The Title of Your Presentation</a:t>
            </a:r>
            <a:endParaRPr lang="en-US" b="1" dirty="0"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212652" y="5952532"/>
            <a:ext cx="2049486" cy="721169"/>
          </a:xfrm>
          <a:prstGeom prst="rect">
            <a:avLst/>
          </a:prstGeom>
          <a:noFill/>
          <a:ln w="6350">
            <a:solidFill>
              <a:srgbClr val="0154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Your Organization Logo Goes Here</a:t>
            </a:r>
            <a:endParaRPr lang="en-US" sz="1400" dirty="0">
              <a:solidFill>
                <a:schemeClr val="tx1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(optional)</a:t>
            </a:r>
            <a:endParaRPr lang="en-US" sz="1400" dirty="0">
              <a:solidFill>
                <a:schemeClr val="tx1"/>
              </a:solidFill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14670" y="2099931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We encourage all presenter to leave contact information (email is mandatory) so that delegates can ask question via email after listening.</a:t>
            </a:r>
            <a:endParaRPr lang="en-US" sz="2800" dirty="0"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14670" y="926767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</a:rPr>
              <a:t>Contact Information</a:t>
            </a:r>
            <a:endParaRPr lang="en-US" b="1" dirty="0"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79855" y="1651000"/>
            <a:ext cx="5881370" cy="4466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COMMONDATA" val="eyJoZGlkIjoiYTFlNTdmMmY2Y2E0MTliNmU1NTVkOTlkMGFhZGY0ZTUifQ==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演示</Application>
  <PresentationFormat>宽屏</PresentationFormat>
  <Paragraphs>15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Wingdings</vt:lpstr>
      <vt:lpstr>Times New Roman</vt:lpstr>
      <vt:lpstr>Verdana</vt:lpstr>
      <vt:lpstr>等线</vt:lpstr>
      <vt:lpstr>Arial Unicode MS</vt:lpstr>
      <vt:lpstr>等线 Light</vt:lpstr>
      <vt:lpstr>Calibri</vt:lpstr>
      <vt:lpstr>自定义设计方案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Rachel</dc:creator>
  <cp:lastModifiedBy>胡世豪</cp:lastModifiedBy>
  <cp:revision>36</cp:revision>
  <dcterms:created xsi:type="dcterms:W3CDTF">2022-07-15T06:24:00Z</dcterms:created>
  <dcterms:modified xsi:type="dcterms:W3CDTF">2025-09-14T05:44:55Z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759C318874AE41318B25647F9F121C35_13</vt:lpwstr>
  </property>
  <property fmtid="{D5CDD505-2E9C-101B-9397-08002B2CF9AE}" pid="3" name="KSOProductBuildVer">
    <vt:lpwstr>2052-12.1.0.22089</vt:lpwstr>
  </property>
</Properties>
</file>